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Raleway"/>
      <p:regular r:id="rId7"/>
      <p:bold r:id="rId8"/>
      <p:italic r:id="rId9"/>
      <p:boldItalic r:id="rId10"/>
    </p:embeddedFont>
    <p:embeddedFont>
      <p:font typeface="Raleway Thin"/>
      <p:regular r:id="rId11"/>
      <p:bold r:id="rId12"/>
      <p:italic r:id="rId13"/>
      <p:boldItalic r:id="rId14"/>
    </p:embeddedFont>
    <p:embeddedFont>
      <p:font typeface="Raleway Ligh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Thin-regular.fntdata"/><Relationship Id="rId10" Type="http://schemas.openxmlformats.org/officeDocument/2006/relationships/font" Target="fonts/Raleway-boldItalic.fntdata"/><Relationship Id="rId13" Type="http://schemas.openxmlformats.org/officeDocument/2006/relationships/font" Target="fonts/RalewayThin-italic.fntdata"/><Relationship Id="rId12" Type="http://schemas.openxmlformats.org/officeDocument/2006/relationships/font" Target="fonts/Raleway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italic.fntdata"/><Relationship Id="rId15" Type="http://schemas.openxmlformats.org/officeDocument/2006/relationships/font" Target="fonts/RalewayLight-regular.fntdata"/><Relationship Id="rId14" Type="http://schemas.openxmlformats.org/officeDocument/2006/relationships/font" Target="fonts/RalewayThin-boldItalic.fntdata"/><Relationship Id="rId17" Type="http://schemas.openxmlformats.org/officeDocument/2006/relationships/font" Target="fonts/RalewayLight-italic.fntdata"/><Relationship Id="rId16" Type="http://schemas.openxmlformats.org/officeDocument/2006/relationships/font" Target="fonts/Raleway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alewayLight-boldItalic.fntdata"/><Relationship Id="rId7" Type="http://schemas.openxmlformats.org/officeDocument/2006/relationships/font" Target="fonts/Raleway-regular.fntdata"/><Relationship Id="rId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5200"/>
              <a:buFont typeface="Raleway Light"/>
              <a:buNone/>
              <a:defRPr sz="5200">
                <a:solidFill>
                  <a:srgbClr val="EBEEEC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2800"/>
              <a:buNone/>
              <a:defRPr sz="2800">
                <a:solidFill>
                  <a:srgbClr val="EBEEE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6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72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" name="Shape 40"/>
          <p:cNvCxnSpPr/>
          <p:nvPr/>
        </p:nvCxnSpPr>
        <p:spPr>
          <a:xfrm>
            <a:off x="4141200" y="2904400"/>
            <a:ext cx="861600" cy="0"/>
          </a:xfrm>
          <a:prstGeom prst="straightConnector1">
            <a:avLst/>
          </a:prstGeom>
          <a:noFill/>
          <a:ln cap="flat" cmpd="sng" w="19050">
            <a:solidFill>
              <a:srgbClr val="EBED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6 1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EDEC"/>
              </a:buClr>
              <a:buSzPts val="1800"/>
              <a:buFont typeface="Raleway"/>
              <a:buChar char="●"/>
              <a:defRPr sz="1800"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7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0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03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03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03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03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03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03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03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035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035"/>
              </a:buClr>
              <a:buSzPts val="1800"/>
              <a:buFont typeface="Raleway"/>
              <a:buChar char="●"/>
              <a:defRPr sz="1800">
                <a:solidFill>
                  <a:srgbClr val="33303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035"/>
              </a:buClr>
              <a:buSzPts val="1400"/>
              <a:buFont typeface="Raleway"/>
              <a:buChar char="○"/>
              <a:defRPr>
                <a:solidFill>
                  <a:srgbClr val="33303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035"/>
              </a:buClr>
              <a:buSzPts val="1400"/>
              <a:buFont typeface="Raleway"/>
              <a:buChar char="■"/>
              <a:defRPr>
                <a:solidFill>
                  <a:srgbClr val="33303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035"/>
              </a:buClr>
              <a:buSzPts val="1400"/>
              <a:buFont typeface="Raleway"/>
              <a:buChar char="●"/>
              <a:defRPr>
                <a:solidFill>
                  <a:srgbClr val="33303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035"/>
              </a:buClr>
              <a:buSzPts val="1400"/>
              <a:buFont typeface="Raleway"/>
              <a:buChar char="○"/>
              <a:defRPr>
                <a:solidFill>
                  <a:srgbClr val="33303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035"/>
              </a:buClr>
              <a:buSzPts val="1400"/>
              <a:buFont typeface="Raleway"/>
              <a:buChar char="■"/>
              <a:defRPr>
                <a:solidFill>
                  <a:srgbClr val="33303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035"/>
              </a:buClr>
              <a:buSzPts val="1400"/>
              <a:buFont typeface="Raleway"/>
              <a:buChar char="●"/>
              <a:defRPr>
                <a:solidFill>
                  <a:srgbClr val="33303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035"/>
              </a:buClr>
              <a:buSzPts val="1400"/>
              <a:buFont typeface="Raleway"/>
              <a:buChar char="○"/>
              <a:defRPr>
                <a:solidFill>
                  <a:srgbClr val="33303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3035"/>
              </a:buClr>
              <a:buSzPts val="1400"/>
              <a:buFont typeface="Raleway"/>
              <a:buChar char="■"/>
              <a:defRPr>
                <a:solidFill>
                  <a:srgbClr val="33303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7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333035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" name="Shape 49"/>
          <p:cNvCxnSpPr/>
          <p:nvPr/>
        </p:nvCxnSpPr>
        <p:spPr>
          <a:xfrm>
            <a:off x="4141200" y="2904400"/>
            <a:ext cx="861600" cy="0"/>
          </a:xfrm>
          <a:prstGeom prst="straightConnector1">
            <a:avLst/>
          </a:prstGeom>
          <a:noFill/>
          <a:ln cap="flat" cmpd="sng" w="19050">
            <a:solidFill>
              <a:srgbClr val="33303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8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EDEC"/>
              </a:buClr>
              <a:buSzPts val="1800"/>
              <a:buFont typeface="Raleway"/>
              <a:buChar char="●"/>
              <a:defRPr sz="1800"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8 1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5200"/>
              <a:buFont typeface="Raleway Light"/>
              <a:buNone/>
              <a:defRPr sz="5200">
                <a:solidFill>
                  <a:srgbClr val="EBEEEC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2800"/>
              <a:buNone/>
              <a:defRPr sz="2800">
                <a:solidFill>
                  <a:srgbClr val="EBEEE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9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311708" y="1430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Font typeface="Raleway Light"/>
              <a:buNone/>
              <a:defRPr sz="5200">
                <a:solidFill>
                  <a:srgbClr val="12161B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12161B"/>
                </a:solidFill>
              </a:defRPr>
            </a:lvl1pPr>
            <a:lvl2pPr lvl="1" rtl="0">
              <a:buNone/>
              <a:defRPr>
                <a:solidFill>
                  <a:srgbClr val="12161B"/>
                </a:solidFill>
              </a:defRPr>
            </a:lvl2pPr>
            <a:lvl3pPr lvl="2" rtl="0">
              <a:buNone/>
              <a:defRPr>
                <a:solidFill>
                  <a:srgbClr val="12161B"/>
                </a:solidFill>
              </a:defRPr>
            </a:lvl3pPr>
            <a:lvl4pPr lvl="3" rtl="0">
              <a:buNone/>
              <a:defRPr>
                <a:solidFill>
                  <a:srgbClr val="12161B"/>
                </a:solidFill>
              </a:defRPr>
            </a:lvl4pPr>
            <a:lvl5pPr lvl="4" rtl="0">
              <a:buNone/>
              <a:defRPr>
                <a:solidFill>
                  <a:srgbClr val="12161B"/>
                </a:solidFill>
              </a:defRPr>
            </a:lvl5pPr>
            <a:lvl6pPr lvl="5" rtl="0">
              <a:buNone/>
              <a:defRPr>
                <a:solidFill>
                  <a:srgbClr val="12161B"/>
                </a:solidFill>
              </a:defRPr>
            </a:lvl6pPr>
            <a:lvl7pPr lvl="6" rtl="0">
              <a:buNone/>
              <a:defRPr>
                <a:solidFill>
                  <a:srgbClr val="12161B"/>
                </a:solidFill>
              </a:defRPr>
            </a:lvl7pPr>
            <a:lvl8pPr lvl="7" rtl="0">
              <a:buNone/>
              <a:defRPr>
                <a:solidFill>
                  <a:srgbClr val="12161B"/>
                </a:solidFill>
              </a:defRPr>
            </a:lvl8pPr>
            <a:lvl9pPr lvl="8" rtl="0">
              <a:buNone/>
              <a:defRPr>
                <a:solidFill>
                  <a:srgbClr val="12161B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9 1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158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12161B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" name="Shape 63"/>
          <p:cNvCxnSpPr/>
          <p:nvPr/>
        </p:nvCxnSpPr>
        <p:spPr>
          <a:xfrm>
            <a:off x="4141200" y="4047400"/>
            <a:ext cx="861600" cy="0"/>
          </a:xfrm>
          <a:prstGeom prst="straightConnector1">
            <a:avLst/>
          </a:prstGeom>
          <a:noFill/>
          <a:ln cap="flat" cmpd="sng" w="19050">
            <a:solidFill>
              <a:srgbClr val="12161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0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EDEC"/>
              </a:buClr>
              <a:buSzPts val="1800"/>
              <a:buFont typeface="Raleway"/>
              <a:buChar char="●"/>
              <a:defRPr sz="1800"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0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311708" y="58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5200"/>
              <a:buFont typeface="Raleway Light"/>
              <a:buNone/>
              <a:defRPr sz="5200">
                <a:solidFill>
                  <a:srgbClr val="EBEEEC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2800"/>
              <a:buNone/>
              <a:defRPr sz="2800">
                <a:solidFill>
                  <a:srgbClr val="EBEEE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8" y="3977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216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1800"/>
              <a:buFont typeface="Raleway"/>
              <a:buChar char="●"/>
              <a:defRPr sz="1800"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○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■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●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○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■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●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○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2161B"/>
              </a:buClr>
              <a:buSzPts val="1400"/>
              <a:buFont typeface="Raleway"/>
              <a:buChar char="■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1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5200"/>
              <a:buFont typeface="Raleway Light"/>
              <a:buNone/>
              <a:defRPr sz="5200">
                <a:solidFill>
                  <a:srgbClr val="EBEEEC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2800"/>
              <a:buNone/>
              <a:defRPr sz="2800">
                <a:solidFill>
                  <a:srgbClr val="EBEEE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1 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EDEC"/>
              </a:buClr>
              <a:buSzPts val="1800"/>
              <a:buFont typeface="Raleway"/>
              <a:buChar char="●"/>
              <a:defRPr sz="1800"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2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BEEE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12161B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5200"/>
              <a:buFont typeface="Raleway Light"/>
              <a:buNone/>
              <a:defRPr sz="5200">
                <a:solidFill>
                  <a:srgbClr val="EBEEEC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2800"/>
              <a:buNone/>
              <a:defRPr sz="2800">
                <a:solidFill>
                  <a:srgbClr val="EBEEE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EDEC"/>
              </a:buClr>
              <a:buSzPts val="1800"/>
              <a:buFont typeface="Raleway"/>
              <a:buChar char="●"/>
              <a:defRPr sz="1800"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5200"/>
              <a:buFont typeface="Raleway Light"/>
              <a:buNone/>
              <a:defRPr sz="5200">
                <a:solidFill>
                  <a:srgbClr val="EBEEEC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EEC"/>
              </a:buClr>
              <a:buSzPts val="2800"/>
              <a:buNone/>
              <a:defRPr sz="2800">
                <a:solidFill>
                  <a:srgbClr val="EBEEE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216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1800"/>
              <a:buFont typeface="Raleway"/>
              <a:buChar char="●"/>
              <a:defRPr sz="1800"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○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■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●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○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■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●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2161B"/>
              </a:buClr>
              <a:buSzPts val="1400"/>
              <a:buFont typeface="Raleway"/>
              <a:buChar char="○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2161B"/>
              </a:buClr>
              <a:buSzPts val="1400"/>
              <a:buFont typeface="Raleway"/>
              <a:buChar char="■"/>
              <a:defRPr>
                <a:solidFill>
                  <a:srgbClr val="12161B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5200"/>
              <a:buNone/>
              <a:defRPr sz="5200">
                <a:solidFill>
                  <a:srgbClr val="12161B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B"/>
              </a:buClr>
              <a:buSzPts val="2800"/>
              <a:buNone/>
              <a:defRPr sz="2800">
                <a:solidFill>
                  <a:srgbClr val="12161B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BEDEC"/>
              </a:buClr>
              <a:buSzPts val="3600"/>
              <a:buFont typeface="Raleway"/>
              <a:buNone/>
              <a:defRPr sz="3600"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BEDEC"/>
              </a:buClr>
              <a:buSzPts val="1800"/>
              <a:buFont typeface="Raleway"/>
              <a:buChar char="●"/>
              <a:defRPr sz="1800"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●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BEDEC"/>
              </a:buClr>
              <a:buSzPts val="1400"/>
              <a:buFont typeface="Raleway"/>
              <a:buChar char="○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BEDEC"/>
              </a:buClr>
              <a:buSzPts val="1400"/>
              <a:buFont typeface="Raleway"/>
              <a:buChar char="■"/>
              <a:defRPr>
                <a:solidFill>
                  <a:srgbClr val="EBEDE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